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7" r:id="rId2"/>
    <p:sldId id="278" r:id="rId3"/>
    <p:sldId id="286" r:id="rId4"/>
    <p:sldId id="284" r:id="rId5"/>
    <p:sldId id="293" r:id="rId6"/>
    <p:sldId id="281" r:id="rId7"/>
    <p:sldId id="294" r:id="rId8"/>
    <p:sldId id="279" r:id="rId9"/>
    <p:sldId id="283" r:id="rId10"/>
    <p:sldId id="285" r:id="rId11"/>
    <p:sldId id="287" r:id="rId12"/>
    <p:sldId id="289" r:id="rId13"/>
    <p:sldId id="288" r:id="rId14"/>
    <p:sldId id="290" r:id="rId15"/>
    <p:sldId id="291" r:id="rId16"/>
    <p:sldId id="292" r:id="rId17"/>
    <p:sldId id="282" r:id="rId1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68"/>
  </p:normalViewPr>
  <p:slideViewPr>
    <p:cSldViewPr snapToGrid="0" snapToObjects="1">
      <p:cViewPr varScale="1">
        <p:scale>
          <a:sx n="105" d="100"/>
          <a:sy n="105" d="100"/>
        </p:scale>
        <p:origin x="14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B7BBE-71A7-4FA4-B429-1D5712ABCA0B}" type="datetimeFigureOut">
              <a:t>25-04-23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49FC3-392A-4042-8DD9-4FCC7936AE3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79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EB6B8-857D-0233-2A1E-EC75B3CFF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AA2886-84C7-0914-5846-E84D9EC5F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BF9ED4-99ED-2006-BE4A-E3E58DC2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25-04-23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9C7DB9-D222-7E56-F6F1-4417B52F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2D25C9-24D0-E130-6A76-2BDC9E68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01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EF66E-8E85-6F20-5C3D-E19AB010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6A8C14-89B7-8538-05FE-615CF2842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B08B03-5972-2881-0954-36991DF9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25-04-23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224060-3C08-B211-3DF8-780EA8B4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223429-57BE-1CCE-98C8-9E2D91A7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5824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EBEDD4-0D69-D223-0604-E223094E4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1028DC-7C96-A39F-B711-8EBBFECBE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D5010F-846E-FE89-70E0-CD19FDF0F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25-04-23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4EADB1-3F45-F40C-7653-BEAA5CCF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63D966-9391-3DCE-ABD2-62839077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738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5871B-7C3C-B76F-2B04-39F5A7FE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3CD452-88FD-9190-BDBB-F26D29271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C9AD3D-8582-E769-8964-DD26ECF1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25-04-23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E5AAC2-0A5B-6218-6ED4-160DD79A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6D7332-3D04-37A9-0C19-E4B5F9B5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177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F8A182-614E-F4F1-AD82-B7AC67ED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2D6A1A-E7A0-BB99-7CB0-4511ED28F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E2D4AB-CF09-6BD2-0F84-4EB8EC387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25-04-23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8D8204-6B07-F1F2-C1BC-0138E19E0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DD4D38-CC79-1CF5-E7F6-C6F9B2BD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93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2DCB6-5BA9-DEDD-8BBC-74AB2D53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9AF1B-ED37-39D5-CD61-2111AED52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7EB8AF-9348-05B7-6CE9-C72E20DDF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C5EC18-85DB-4AD9-ABD0-BF49A6FDE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25-04-23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CC49D2-B53D-3BD4-CFAC-5558EBF1E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C519E8-2D3A-1DDB-2EB4-92507266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024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39495-DDD8-958D-BC05-B0E4AE6DE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DF8679-9A8E-E542-3449-BA217A933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30A59C-645E-100C-791C-51859B1DF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A8B0D-872A-8160-5C41-C9F3DC3E3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39BAA4B-28F5-0872-33B5-2B69A821D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37F857-968F-B6C1-3207-EC65C131D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25-04-23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C4DAB0-15BA-7380-D8A7-897C0DFE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29A8FE1-84F8-9753-8549-5C149CDF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222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C2390-0448-DCD1-1782-2B132E1B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E1059F5-920A-89BD-BA85-2708F2674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25-04-23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52FAAF-C79A-14B7-47F1-DB6D8658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30AF35-7081-CB1E-B4DE-E68776A5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170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48F72FB-F41A-C672-6C4B-6F805A62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25-04-23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43A9543-2B3D-4521-C46E-DC1E95E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86B4D9-7965-F84A-0C80-FF1F1E10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135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22D82-BE12-C587-0455-8E78B77A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6BDE5D-1EA0-DCCA-45B8-E15CD43D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596D2A-BB6E-8848-F642-A049799E0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CE3BC5-E88E-AA97-0CF2-0D95B9858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25-04-23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F8A38E-A17F-69C4-FC0E-E6EBCE6D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480408-9871-CD0D-A52C-7EAFC3B9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6773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8DB88-9D09-6351-FF8A-215BEFE1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6042E9-1DAB-9438-2ED8-8BD24955F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768071-F52D-350E-074C-ADDBA3574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76D2B1-411F-BA5C-6911-17D9CEAD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281C-2497-EE40-8264-33177A72FA97}" type="datetimeFigureOut">
              <a:rPr lang="es-CL" smtClean="0"/>
              <a:t>25-04-23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C43388-FEC6-51D5-C93F-EDBB0863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46B724-5015-B1D6-CB5A-EF3827D2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407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23E156-7CE1-8E5A-31D0-222205D4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4D165B-F833-6B7F-CB4C-C251765A8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757077-BF2B-1458-304E-5937247F6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D281C-2497-EE40-8264-33177A72FA97}" type="datetimeFigureOut">
              <a:rPr lang="es-CL" smtClean="0"/>
              <a:t>25-04-23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F8E238-1C05-0763-7534-01ED2BF28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0C55D9-9072-1CBF-369E-8198311F4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757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BF98502-82E0-AC05-B95A-DD356B25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4473829"/>
            <a:ext cx="10515600" cy="1325563"/>
          </a:xfrm>
        </p:spPr>
        <p:txBody>
          <a:bodyPr/>
          <a:lstStyle/>
          <a:p>
            <a:endParaRPr lang="es-CL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8723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3406997" y="3429000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PAGINA PARA CONTENIDOS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MENSUAL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815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MERCADO LABORAL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46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3406997" y="3429000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PAGINA PARA CONTENIDOS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DESOCUPADOS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39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3406997" y="3429000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PAGINA PARA CONTENIDOS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OCUPADOS Y PARTICIPACIÓN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072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CUENTAS CORRIENTES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68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3406997" y="3429000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PAGINA PARA CONTENIDOS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TOTAL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982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3406997" y="3429000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PAGINA PARA CONTENIDOS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DESAGREGADAS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468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24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>
            <a:extLst>
              <a:ext uri="{FF2B5EF4-FFF2-40B4-BE49-F238E27FC236}">
                <a16:creationId xmlns:a16="http://schemas.microsoft.com/office/drawing/2014/main" id="{41EB868B-1FF4-3072-A06F-F19013E8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961765"/>
            <a:ext cx="10515600" cy="1325563"/>
          </a:xfrm>
        </p:spPr>
        <p:txBody>
          <a:bodyPr/>
          <a:lstStyle/>
          <a:p>
            <a:endParaRPr lang="es-CL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675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Actividad Económica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24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3406997" y="3429000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PAGINA PARA CONTENIDOS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IMACEC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744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3406997" y="3429000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PAGINA PARA CONTENIDOS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COMPONENTES IMACEC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17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3406997" y="3429000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PAGINA PARA CONTENIDOS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Producto Interno Bruto Anual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555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3406997" y="3429000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PAGINA PARA CONTENIDOS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PIB </a:t>
            </a:r>
            <a:r>
              <a:rPr lang="es-CL" sz="3200" b="1" dirty="0" err="1">
                <a:solidFill>
                  <a:schemeClr val="tx2">
                    <a:lumMod val="50000"/>
                  </a:schemeClr>
                </a:solidFill>
              </a:rPr>
              <a:t>YoY</a:t>
            </a:r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 y desestacionalizado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859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solidFill>
                  <a:schemeClr val="bg1"/>
                </a:solidFill>
              </a:rPr>
              <a:t>INFLACIÓN</a:t>
            </a:r>
          </a:p>
        </p:txBody>
      </p:sp>
    </p:spTree>
    <p:extLst>
      <p:ext uri="{BB962C8B-B14F-4D97-AF65-F5344CB8AC3E}">
        <p14:creationId xmlns:p14="http://schemas.microsoft.com/office/powerpoint/2010/main" val="77966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3406997" y="3429000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PAGINA PARA CONTENIDOS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ANUAL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2600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56</Words>
  <Application>Microsoft Macintosh PowerPoint</Application>
  <PresentationFormat>Panorámica</PresentationFormat>
  <Paragraphs>24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Montserrat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Vanessa Ojeda Moreno</dc:creator>
  <cp:lastModifiedBy>MATÍAS OTTH HENRÍQUEZ</cp:lastModifiedBy>
  <cp:revision>63</cp:revision>
  <dcterms:created xsi:type="dcterms:W3CDTF">2022-07-06T16:51:08Z</dcterms:created>
  <dcterms:modified xsi:type="dcterms:W3CDTF">2023-04-25T13:32:20Z</dcterms:modified>
</cp:coreProperties>
</file>